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12188825" cy="6858000"/>
  <p:notesSz cx="7010400" cy="92964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95" autoAdjust="0"/>
  </p:normalViewPr>
  <p:slideViewPr>
    <p:cSldViewPr>
      <p:cViewPr varScale="1">
        <p:scale>
          <a:sx n="107" d="100"/>
          <a:sy n="107" d="100"/>
        </p:scale>
        <p:origin x="612" y="114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6" d="100"/>
          <a:sy n="86" d="100"/>
        </p:scale>
        <p:origin x="3072" y="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05E03B7-B591-4A2A-B695-014C5A39F13E}" type="datetimeFigureOut">
              <a:rPr lang="en-US"/>
              <a:t>2/24/2022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E322BB-75AD-4A1E-9661-2724167329F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DFBD7B-E4FB-4AA8-9540-FD148073ACB3}" type="datetimeFigureOut">
              <a:rPr lang="en-US"/>
              <a:t>2/24/2022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045B7DE-1198-4F2F-B574-CA8CAE34164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231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B7DE-1198-4F2F-B574-CA8CAE3416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061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>
            <a:off x="0" y="1135743"/>
            <a:ext cx="1622332" cy="799981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324" y="362396"/>
            <a:ext cx="9141619" cy="167640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2089595"/>
            <a:ext cx="9141619" cy="886344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9051-6E81-43E8-9099-FF6A0C3DCFE8}" type="datetime1">
              <a:rPr lang="en-US"/>
              <a:t>2/24/2022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751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EAB04-7709-4C1E-A61A-74684A0170FC}" type="datetime1">
              <a:rPr lang="en-US"/>
              <a:t>2/24/2022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4082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 rot="5400000">
            <a:off x="9583007" y="233864"/>
            <a:ext cx="1063300" cy="524046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5" name="bottom graphic"/>
          <p:cNvGrpSpPr/>
          <p:nvPr/>
        </p:nvGrpSpPr>
        <p:grpSpPr>
          <a:xfrm>
            <a:off x="0" y="5395517"/>
            <a:ext cx="12188825" cy="1462483"/>
            <a:chOff x="0" y="4046638"/>
            <a:chExt cx="9144000" cy="1096862"/>
          </a:xfrm>
        </p:grpSpPr>
        <p:sp>
          <p:nvSpPr>
            <p:cNvPr id="16" name="Freeform 15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72"/>
            <p:cNvSpPr/>
            <p:nvPr/>
          </p:nvSpPr>
          <p:spPr bwMode="ltGray">
            <a:xfrm rot="5400000">
              <a:off x="4023569" y="23069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51060" y="1150514"/>
            <a:ext cx="1828324" cy="502168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1150514"/>
            <a:ext cx="8227457" cy="5021685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BD0D-E0B1-4CED-AC65-708AC79EB9CD}" type="datetime1">
              <a:rPr lang="en-US"/>
              <a:t>2/24/2022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64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EA6D-DF0B-4D4B-B359-5F1D1D0E30A4}" type="datetime1">
              <a:rPr lang="en-US"/>
              <a:t>2/24/2022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515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>
            <a:off x="0" y="3124415"/>
            <a:ext cx="1622332" cy="805061"/>
            <a:chOff x="0" y="2343311"/>
            <a:chExt cx="1217066" cy="603796"/>
          </a:xfrm>
        </p:grpSpPr>
        <p:sp>
          <p:nvSpPr>
            <p:cNvPr id="8" name="Rounded Rectangle 7"/>
            <p:cNvSpPr/>
            <p:nvPr/>
          </p:nvSpPr>
          <p:spPr>
            <a:xfrm>
              <a:off x="787514" y="2347123"/>
              <a:ext cx="429552" cy="599984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86370" y="2347123"/>
              <a:ext cx="429552" cy="599984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92604" y="2535915"/>
              <a:ext cx="599986" cy="214778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9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0" name="Freeform 19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324" y="1932518"/>
            <a:ext cx="9141619" cy="2105367"/>
          </a:xfrm>
        </p:spPr>
        <p:txBody>
          <a:bodyPr anchor="b">
            <a:normAutofit/>
          </a:bodyPr>
          <a:lstStyle>
            <a:lvl1pPr algn="l">
              <a:defRPr sz="60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324" y="4084264"/>
            <a:ext cx="9141619" cy="933297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DB99-15BC-4479-BAC5-1E502E66917A}" type="datetime1">
              <a:rPr lang="en-US"/>
              <a:t>2/24/2022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69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152400"/>
            <a:ext cx="975106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2" y="1600200"/>
            <a:ext cx="4875530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2" y="1600200"/>
            <a:ext cx="4875530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C2A3-CD19-48AB-9F64-ECCF75182EDD}" type="datetime1">
              <a:rPr lang="en-US"/>
              <a:t>2/24/2022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779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152400"/>
            <a:ext cx="97510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1524000"/>
            <a:ext cx="4875530" cy="816429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2" y="2413000"/>
            <a:ext cx="4875530" cy="37591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412" y="1524000"/>
            <a:ext cx="4875530" cy="816429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412" y="2413000"/>
            <a:ext cx="4875530" cy="37591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E8C1-7C87-4705-AB97-8CD17D208E3F}" type="datetime1">
              <a:rPr lang="en-US"/>
              <a:t>2/24/2022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8703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624E-DF92-4841-B9B9-DD11AA239B85}" type="datetime1">
              <a:rPr lang="en-US"/>
              <a:t>2/24/2022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90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9" name="Freeform 8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22539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5530" y="1600200"/>
            <a:ext cx="6094413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3" y="1600202"/>
            <a:ext cx="3453500" cy="4571999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0708-46A4-4851-883E-8DFB8939107E}" type="datetime1">
              <a:rPr lang="en-US"/>
              <a:t>2/24/2022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8396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218887" y="1600200"/>
            <a:ext cx="6703850" cy="3657600"/>
          </a:xfrm>
          <a:prstGeom prst="roundRect">
            <a:avLst>
              <a:gd name="adj" fmla="val 3098"/>
            </a:avLst>
          </a:prstGeom>
        </p:spPr>
        <p:txBody>
          <a:bodyPr>
            <a:normAutofit/>
          </a:bodyPr>
          <a:lstStyle>
            <a:lvl1pPr marL="0" indent="0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5883" y="1600200"/>
            <a:ext cx="2844059" cy="3759200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EFFC-86AE-4294-A319-CAFC2651994B}" type="datetime1">
              <a:rPr lang="en-US"/>
              <a:t>2/24/2022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4298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1" name="Freeform 20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grpSp>
        <p:nvGrpSpPr>
          <p:cNvPr id="7" name="squares"/>
          <p:cNvGrpSpPr/>
          <p:nvPr/>
        </p:nvGrpSpPr>
        <p:grpSpPr>
          <a:xfrm>
            <a:off x="1" y="800551"/>
            <a:ext cx="1063023" cy="524183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2954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600200"/>
            <a:ext cx="9751060" cy="45720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8883" y="6448425"/>
            <a:ext cx="8288401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47913" y="6448425"/>
            <a:ext cx="1422030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29E8617-6EA8-4B97-A5E8-E18E98765EE2}" type="datetime1">
              <a:rPr lang="en-US"/>
              <a:pPr/>
              <a:t>2/24/2022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71516" y="6448425"/>
            <a:ext cx="812588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4C99D79-8A4B-4031-B1E0-AF26F8EDF2B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268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55772" indent="-304747" algn="l" defTabSz="1218987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7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8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088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987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0108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619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9129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2754291" y="228767"/>
            <a:ext cx="7770812" cy="1295400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    Mt</a:t>
            </a:r>
            <a:r>
              <a:rPr lang="en-US" sz="4800" dirty="0"/>
              <a:t>. Olive Food Pantry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Donation </a:t>
            </a:r>
            <a:r>
              <a:rPr lang="en-US" dirty="0"/>
              <a:t>Day- </a:t>
            </a:r>
            <a:r>
              <a:rPr lang="en-US" dirty="0" smtClean="0"/>
              <a:t>Sat March 19th   </a:t>
            </a:r>
            <a:r>
              <a:rPr lang="en-US" dirty="0"/>
              <a:t>9</a:t>
            </a:r>
            <a:r>
              <a:rPr lang="en-US" dirty="0" smtClean="0"/>
              <a:t>-2 </a:t>
            </a:r>
            <a:r>
              <a:rPr lang="en-US" dirty="0" smtClean="0"/>
              <a:t>pm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1217612" y="1660525"/>
            <a:ext cx="10744200" cy="31464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   </a:t>
            </a:r>
            <a:r>
              <a:rPr lang="en-US" sz="1800" dirty="0" smtClean="0"/>
              <a:t>          </a:t>
            </a:r>
            <a:r>
              <a:rPr lang="en-US" sz="1800" dirty="0" smtClean="0"/>
              <a:t>Budd Lake Firehouse</a:t>
            </a:r>
            <a:r>
              <a:rPr lang="en-US" sz="1800" dirty="0" smtClean="0"/>
              <a:t> </a:t>
            </a:r>
            <a:r>
              <a:rPr lang="en-US" sz="1800" dirty="0" smtClean="0"/>
              <a:t>parking lot- drive up and drop off without leaving your car!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	Non-perishable foods </a:t>
            </a:r>
          </a:p>
          <a:p>
            <a:pPr marL="0" indent="0">
              <a:buNone/>
            </a:pPr>
            <a:r>
              <a:rPr lang="en-US" sz="2000" dirty="0" smtClean="0"/>
              <a:t>	Pet Food donations</a:t>
            </a:r>
          </a:p>
          <a:p>
            <a:pPr marL="0" indent="0">
              <a:buNone/>
            </a:pPr>
            <a:r>
              <a:rPr lang="en-US" sz="2000" dirty="0" smtClean="0"/>
              <a:t>	Cash or gift cards to Shop Rite                and Weis markets    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612" y="2160709"/>
            <a:ext cx="2676525" cy="17049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9156" y="4073627"/>
            <a:ext cx="770541" cy="73334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13812" y="4222727"/>
            <a:ext cx="1066800" cy="43514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98612" y="5867400"/>
            <a:ext cx="998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Sponsored by the Thomas Christopher </a:t>
            </a:r>
            <a:r>
              <a:rPr lang="en-US" dirty="0" err="1" smtClean="0"/>
              <a:t>DeLalla</a:t>
            </a:r>
            <a:r>
              <a:rPr lang="en-US" dirty="0" smtClean="0"/>
              <a:t> Squires Circle 2192</a:t>
            </a:r>
          </a:p>
          <a:p>
            <a:r>
              <a:rPr lang="en-US" dirty="0" smtClean="0"/>
              <a:t>              St. Jude Church, 17 Mt. Olive Rd, Budd Lake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34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oking 16x9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esh food presentation (widescreen).potx" id="{63DD3034-9CB5-4B6F-BCA0-530A5E267AB2}" vid="{9783A5E3-1DF2-4F3C-8902-0C2EB8A188D6}"/>
    </a:ext>
  </a:extLst>
</a:theme>
</file>

<file path=ppt/theme/theme2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8942AA-0721-4324-BC2C-A3CB43F24E7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700CCB-20BA-4760-AB9F-AC3B63ED32E0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40262f94-9f35-4ac3-9a90-690165a166b7"/>
    <ds:schemaRef ds:uri="a4f35948-e619-41b3-aa29-22878b09cfd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B14945D-DABB-422F-9B28-D299995C92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Fresh food presentation (widescreen)</Template>
  <TotalTime>29</TotalTime>
  <Words>72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Constantia</vt:lpstr>
      <vt:lpstr>Cooking 16x9</vt:lpstr>
      <vt:lpstr>    Mt. Olive Food Pantry  Donation Day- Sat March 19th   9-2 pm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Mt. Olive Food Pantry Donation Day- Sat August 1st</dc:title>
  <dc:creator>Watral, John</dc:creator>
  <cp:lastModifiedBy>Watral, John</cp:lastModifiedBy>
  <cp:revision>12</cp:revision>
  <dcterms:created xsi:type="dcterms:W3CDTF">2020-07-13T15:50:27Z</dcterms:created>
  <dcterms:modified xsi:type="dcterms:W3CDTF">2022-02-24T12:17:41Z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